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mailto:aott@nctc.edu" TargetMode="External"/><Relationship Id="rId4" Type="http://schemas.openxmlformats.org/officeDocument/2006/relationships/hyperlink" Target="mailto:mgossett@nct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70DA-74B2-4482-99E1-781949DEC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9411" y="802298"/>
            <a:ext cx="9755441" cy="25414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CRSM-2020 Grant</a:t>
            </a:r>
            <a:br>
              <a:rPr lang="en-US" dirty="0"/>
            </a:br>
            <a:r>
              <a:rPr lang="en-US" sz="4000" dirty="0"/>
              <a:t>College readiness success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6A28C-6C8C-4A45-80E1-7CB26ED0B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801" y="3515323"/>
            <a:ext cx="8637072" cy="977621"/>
          </a:xfrm>
        </p:spPr>
        <p:txBody>
          <a:bodyPr/>
          <a:lstStyle/>
          <a:p>
            <a:pPr algn="ctr"/>
            <a:r>
              <a:rPr lang="en-US" dirty="0"/>
              <a:t>Texas Higher Education Coordinating Board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5FD0918-848A-4967-B2C6-24EF7BE70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87"/>
    </mc:Choice>
    <mc:Fallback>
      <p:transition spd="slow" advTm="7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20F7-62CD-4F0E-AF69-CE3E1B4F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Project narrative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5B3C-6021-4DA5-B1C3-CB940AF1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158" y="2124016"/>
            <a:ext cx="8590547" cy="298851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MATH 1342 and ENGL 1301 Courses</a:t>
            </a:r>
          </a:p>
          <a:p>
            <a:pPr marL="0" indent="0" algn="ctr">
              <a:buNone/>
            </a:pPr>
            <a:r>
              <a:rPr lang="en-US" sz="2400" dirty="0"/>
              <a:t>Improve co-requisite </a:t>
            </a:r>
            <a:r>
              <a:rPr lang="en-US" sz="2400" b="1" dirty="0"/>
              <a:t>enrollment</a:t>
            </a:r>
          </a:p>
          <a:p>
            <a:pPr marL="0" indent="0" algn="ctr">
              <a:buNone/>
            </a:pPr>
            <a:r>
              <a:rPr lang="en-US" sz="2400" dirty="0"/>
              <a:t>Improve the </a:t>
            </a:r>
            <a:r>
              <a:rPr lang="en-US" sz="2400" b="1" dirty="0"/>
              <a:t>quality</a:t>
            </a:r>
            <a:r>
              <a:rPr lang="en-US" sz="2400" dirty="0"/>
              <a:t> of co-requisite instruction</a:t>
            </a:r>
          </a:p>
          <a:p>
            <a:pPr marL="0" indent="0" algn="ctr">
              <a:buNone/>
            </a:pPr>
            <a:r>
              <a:rPr lang="en-US" sz="2400" dirty="0"/>
              <a:t>Co-requisite model </a:t>
            </a:r>
            <a:r>
              <a:rPr lang="en-US" sz="2400" b="1" dirty="0"/>
              <a:t>scaling</a:t>
            </a:r>
            <a:endParaRPr lang="en-US" sz="24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E68AE82-06F5-4686-AF88-B43109C374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8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53"/>
    </mc:Choice>
    <mc:Fallback>
      <p:transition spd="slow" advTm="4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1023-1BD4-46F7-847F-E0678F6D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details: 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01D3C-A9B9-4A35-BDBA-5B4C1D72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278163"/>
          </a:xfrm>
        </p:spPr>
        <p:txBody>
          <a:bodyPr>
            <a:noAutofit/>
          </a:bodyPr>
          <a:lstStyle/>
          <a:p>
            <a:r>
              <a:rPr lang="en-US" sz="2400" dirty="0"/>
              <a:t>Affective advising, coaching, monitoring and mentoring</a:t>
            </a:r>
          </a:p>
          <a:p>
            <a:r>
              <a:rPr lang="en-US" sz="2400" dirty="0"/>
              <a:t>Get students placed/enrolled in the correct Math or English class.</a:t>
            </a:r>
          </a:p>
          <a:p>
            <a:r>
              <a:rPr lang="en-US" sz="2400" dirty="0"/>
              <a:t>Use both current guidelines and develop alternative multiple measures guidelines to determine student college readiness status. </a:t>
            </a:r>
          </a:p>
          <a:p>
            <a:r>
              <a:rPr lang="en-US" sz="2400" dirty="0"/>
              <a:t>Use high school GPA and high school transcripts to verify Math and English classes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9D8DF2-C482-4ABB-B1F1-336D40C99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66"/>
    </mc:Choice>
    <mc:Fallback>
      <p:transition spd="slow" advTm="40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C82B-2DF6-424C-B57E-9464FE45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details:  Quality of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D2FD-C527-4A02-A83A-1C959D13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Effective and robust professional development workshops</a:t>
            </a:r>
          </a:p>
          <a:p>
            <a:r>
              <a:rPr lang="en-US" sz="2400" dirty="0"/>
              <a:t>Best practices for course design and delivery</a:t>
            </a:r>
          </a:p>
          <a:p>
            <a:r>
              <a:rPr lang="en-US" sz="2400" dirty="0"/>
              <a:t>Technology-aided instruction and support (computer lab classrooms)</a:t>
            </a:r>
          </a:p>
          <a:p>
            <a:r>
              <a:rPr lang="en-US" sz="2400" dirty="0"/>
              <a:t>Provide Learning Resource Specialists (LRS) in the classroom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7CC5823-EC3E-4AA3-BE04-76BCFF9FE8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99"/>
    </mc:Choice>
    <mc:Fallback>
      <p:transition spd="slow" advTm="43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930E5-C0FF-408E-A8CC-ABE90886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details: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E1ED-E115-4D0B-9868-EFE447D3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Create sustainable implementation practices</a:t>
            </a:r>
          </a:p>
          <a:p>
            <a:r>
              <a:rPr lang="en-US" sz="2400" dirty="0"/>
              <a:t>Improve overall student success in MATH 1342 and ENGL 1301 courses for developmental education students</a:t>
            </a:r>
          </a:p>
          <a:p>
            <a:r>
              <a:rPr lang="en-US" sz="2400" dirty="0"/>
              <a:t>Provide scalability to institutions around the state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093136F-0BA6-449B-AB71-8CDC7968C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8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91"/>
    </mc:Choice>
    <mc:Fallback>
      <p:transition spd="slow" advTm="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5632-6ADA-44EA-A0BA-C26035C1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86445-DB1C-432E-8ADF-0FFF9161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100% of eligible students enroll in co-requisite model by Spring 2021</a:t>
            </a:r>
          </a:p>
          <a:p>
            <a:r>
              <a:rPr lang="en-US" sz="2400" dirty="0"/>
              <a:t>75% of TSI liable students to successfully complete MATH 13424 and ENGL 1301 co-requisite course with a grade of C or better by Fall 2022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Co-Directors: Marsha Gossett   </a:t>
            </a:r>
            <a:r>
              <a:rPr lang="en-US" dirty="0">
                <a:hlinkClick r:id="rId4"/>
              </a:rPr>
              <a:t>mgossett@nctc.edu</a:t>
            </a:r>
            <a:r>
              <a:rPr lang="en-US" dirty="0"/>
              <a:t> ,</a:t>
            </a:r>
          </a:p>
          <a:p>
            <a:pPr marL="0" indent="0">
              <a:buNone/>
            </a:pPr>
            <a:r>
              <a:rPr lang="en-US" dirty="0"/>
              <a:t>                      Amy Ott   </a:t>
            </a:r>
            <a:r>
              <a:rPr lang="en-US" dirty="0">
                <a:hlinkClick r:id="rId5"/>
              </a:rPr>
              <a:t>aott@nctc.edu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F66F65A-69BF-4667-AD3C-DBF1A4CA8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2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20"/>
    </mc:Choice>
    <mc:Fallback>
      <p:transition spd="slow" advTm="44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144</TotalTime>
  <Words>215</Words>
  <Application>Microsoft Office PowerPoint</Application>
  <PresentationFormat>Widescreen</PresentationFormat>
  <Paragraphs>27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CRSM-2020 Grant College readiness success models</vt:lpstr>
      <vt:lpstr>Project narrative </vt:lpstr>
      <vt:lpstr>Project details:  Enrollment</vt:lpstr>
      <vt:lpstr>Project details:  Quality of instruction</vt:lpstr>
      <vt:lpstr>Project details: Scaling</vt:lpstr>
      <vt:lpstr>Specific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CRSM-2020 Grant</dc:title>
  <dc:creator>marshagossett@gmail.com</dc:creator>
  <cp:lastModifiedBy>marshagossett@gmail.com</cp:lastModifiedBy>
  <cp:revision>14</cp:revision>
  <dcterms:created xsi:type="dcterms:W3CDTF">2020-08-11T01:08:36Z</dcterms:created>
  <dcterms:modified xsi:type="dcterms:W3CDTF">2020-08-13T21:58:25Z</dcterms:modified>
</cp:coreProperties>
</file>